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0B2455"/>
    <a:srgbClr val="01C3C3"/>
    <a:srgbClr val="FF960B"/>
    <a:srgbClr val="EB5A9B"/>
    <a:srgbClr val="8EC1FD"/>
    <a:srgbClr val="FF8B10"/>
    <a:srgbClr val="F8C8DF"/>
    <a:srgbClr val="BB630D"/>
    <a:srgbClr val="06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5"/>
    <p:restoredTop sz="94674"/>
  </p:normalViewPr>
  <p:slideViewPr>
    <p:cSldViewPr snapToGrid="0" snapToObjects="1">
      <p:cViewPr>
        <p:scale>
          <a:sx n="134" d="100"/>
          <a:sy n="134" d="100"/>
        </p:scale>
        <p:origin x="28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17F27-DC32-AE4F-9C8F-6A16BB30EAC6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01CB7-4B0F-1D44-9116-974C3CED6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7171"/>
            <a:ext cx="12214320" cy="1832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8985" y="229053"/>
            <a:ext cx="436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dist="50800" dir="5400000" algn="ctr" rotWithShape="0">
                    <a:schemeClr val="tx1">
                      <a:alpha val="1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2000" dirty="0" smtClean="0">
                <a:solidFill>
                  <a:schemeClr val="bg1"/>
                </a:solidFill>
                <a:effectLst>
                  <a:outerShdw dist="50800" dir="5400000" algn="ctr" rotWithShape="0">
                    <a:schemeClr val="tx1">
                      <a:alpha val="10000"/>
                    </a:schemeClr>
                  </a:outerShdw>
                </a:effectLst>
                <a:latin typeface="Futura" charset="0"/>
                <a:ea typeface="Futura" charset="0"/>
                <a:cs typeface="Futura" charset="0"/>
              </a:rPr>
              <a:t>SUNSHINE</a:t>
            </a:r>
            <a:r>
              <a:rPr lang="en-US" sz="2000" dirty="0" smtClean="0">
                <a:solidFill>
                  <a:schemeClr val="bg1"/>
                </a:solidFill>
                <a:effectLst>
                  <a:outerShdw dist="50800" dir="5400000" algn="ctr" rotWithShape="0">
                    <a:schemeClr val="tx1">
                      <a:alpha val="1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DESIGNS</a:t>
            </a:r>
            <a:endParaRPr lang="en-US" sz="2000" dirty="0">
              <a:solidFill>
                <a:schemeClr val="bg1"/>
              </a:solidFill>
              <a:effectLst>
                <a:outerShdw dist="50800" dir="5400000" algn="ctr" rotWithShape="0">
                  <a:schemeClr val="tx1">
                    <a:alpha val="10000"/>
                  </a:schemeClr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1440873" y="612964"/>
            <a:ext cx="10751127" cy="9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00" y="1849582"/>
            <a:ext cx="2863850" cy="222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5" y="116512"/>
            <a:ext cx="1066800" cy="8636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618609" y="5738917"/>
            <a:ext cx="2862847" cy="735777"/>
            <a:chOff x="4618609" y="5738917"/>
            <a:chExt cx="2862847" cy="735777"/>
          </a:xfrm>
          <a:effectLst/>
        </p:grpSpPr>
        <p:sp>
          <p:nvSpPr>
            <p:cNvPr id="8" name="TextBox 7"/>
            <p:cNvSpPr txBox="1"/>
            <p:nvPr/>
          </p:nvSpPr>
          <p:spPr>
            <a:xfrm>
              <a:off x="6237051" y="5822041"/>
              <a:ext cx="12444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 smtClean="0">
                  <a:solidFill>
                    <a:srgbClr val="FE9A07"/>
                  </a:solidFill>
                  <a:latin typeface="Futura" charset="0"/>
                  <a:ea typeface="Futura" charset="0"/>
                  <a:cs typeface="Futura" charset="0"/>
                </a:rPr>
                <a:t>2018</a:t>
              </a:r>
              <a:endParaRPr lang="en-US" sz="3200" b="1" dirty="0">
                <a:solidFill>
                  <a:srgbClr val="FE9A07"/>
                </a:solidFill>
                <a:latin typeface="Futura" charset="0"/>
                <a:ea typeface="Futura" charset="0"/>
                <a:cs typeface="Futur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18609" y="5954455"/>
              <a:ext cx="1468155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FE9A07"/>
                  </a:solidFill>
                  <a:latin typeface="Futura Medium" charset="0"/>
                  <a:ea typeface="Futura Medium" charset="0"/>
                  <a:cs typeface="Futura Medium" charset="0"/>
                </a:rPr>
                <a:t>STYLE GUIDE</a:t>
              </a:r>
              <a:endParaRPr lang="en-US" sz="1500" dirty="0">
                <a:solidFill>
                  <a:srgbClr val="FE9A07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69887" y="5738917"/>
              <a:ext cx="9144" cy="735777"/>
            </a:xfrm>
            <a:prstGeom prst="rect">
              <a:avLst/>
            </a:prstGeom>
            <a:solidFill>
              <a:srgbClr val="FE9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9A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8EC1FD"/>
                  </a:solidFill>
                  <a:latin typeface="Futura Medium" charset="0"/>
                  <a:ea typeface="Futura Medium" charset="0"/>
                  <a:cs typeface="Futura Medium" charset="0"/>
                </a:rPr>
                <a:t>LAYOUT</a:t>
              </a:r>
              <a:endParaRPr lang="en-US" dirty="0">
                <a:solidFill>
                  <a:srgbClr val="8EC1FD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0487" y="1825133"/>
            <a:ext cx="90510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2200" b="1" dirty="0" smtClean="0">
                <a:latin typeface="Futura" charset="0"/>
                <a:ea typeface="Futura" charset="0"/>
                <a:cs typeface="Futura" charset="0"/>
              </a:rPr>
              <a:t>H1 HEADER STYLE </a:t>
            </a:r>
            <a:r>
              <a:rPr lang="mr-IN" sz="2200" b="1" dirty="0" smtClean="0">
                <a:latin typeface="Futura" charset="0"/>
                <a:ea typeface="Futura" charset="0"/>
                <a:cs typeface="Futura" charset="0"/>
              </a:rPr>
              <a:t>–</a:t>
            </a:r>
            <a:r>
              <a:rPr lang="en-US" sz="2200" b="1" dirty="0" smtClean="0">
                <a:latin typeface="Futura" charset="0"/>
                <a:ea typeface="Futura" charset="0"/>
                <a:cs typeface="Futura" charset="0"/>
              </a:rPr>
              <a:t> 22 POINT FUTURA BOLD</a:t>
            </a:r>
          </a:p>
          <a:p>
            <a:pPr>
              <a:lnSpc>
                <a:spcPts val="4800"/>
              </a:lnSpc>
            </a:pPr>
            <a:endParaRPr lang="en-US" sz="2400" b="1" dirty="0" smtClean="0">
              <a:latin typeface="Futura" charset="0"/>
              <a:ea typeface="Futura" charset="0"/>
              <a:cs typeface="Futura" charset="0"/>
            </a:endParaRPr>
          </a:p>
          <a:p>
            <a:pPr>
              <a:lnSpc>
                <a:spcPts val="4800"/>
              </a:lnSpc>
            </a:pPr>
            <a:r>
              <a:rPr lang="en-US" sz="2000" dirty="0" smtClean="0">
                <a:latin typeface="Futura" charset="0"/>
                <a:ea typeface="Futura" charset="0"/>
                <a:cs typeface="Futura" charset="0"/>
              </a:rPr>
              <a:t>H2 SUB HEADER STYLE </a:t>
            </a:r>
            <a:r>
              <a:rPr lang="mr-IN" sz="2000" dirty="0" smtClean="0">
                <a:latin typeface="Futura" charset="0"/>
                <a:ea typeface="Futura" charset="0"/>
                <a:cs typeface="Futura" charset="0"/>
              </a:rPr>
              <a:t>–</a:t>
            </a:r>
            <a:r>
              <a:rPr lang="en-US" sz="2000" dirty="0" smtClean="0">
                <a:latin typeface="Futura" charset="0"/>
                <a:ea typeface="Futura" charset="0"/>
                <a:cs typeface="Futura" charset="0"/>
              </a:rPr>
              <a:t> 20 POINT FUTURA</a:t>
            </a:r>
          </a:p>
          <a:p>
            <a:pPr>
              <a:lnSpc>
                <a:spcPts val="4800"/>
              </a:lnSpc>
            </a:pPr>
            <a:endParaRPr lang="en-US" sz="2000" dirty="0" smtClean="0">
              <a:latin typeface="Futura" charset="0"/>
              <a:ea typeface="Futura" charset="0"/>
              <a:cs typeface="Futura" charset="0"/>
            </a:endParaRPr>
          </a:p>
          <a:p>
            <a:pPr>
              <a:lnSpc>
                <a:spcPts val="4800"/>
              </a:lnSpc>
            </a:pPr>
            <a:r>
              <a:rPr lang="en-US" sz="1600" b="1" dirty="0" smtClean="0">
                <a:latin typeface="Roboto" charset="0"/>
                <a:ea typeface="Roboto" charset="0"/>
                <a:cs typeface="Roboto" charset="0"/>
              </a:rPr>
              <a:t>H3 SECTION HEADER STYLE </a:t>
            </a:r>
            <a:r>
              <a:rPr lang="mr-IN" sz="1600" b="1" dirty="0" smtClean="0"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600" b="1" dirty="0" smtClean="0">
                <a:latin typeface="Roboto" charset="0"/>
                <a:ea typeface="Roboto" charset="0"/>
                <a:cs typeface="Roboto" charset="0"/>
              </a:rPr>
              <a:t> 16 POINT ROBOTO BOLD </a:t>
            </a:r>
          </a:p>
          <a:p>
            <a:pPr>
              <a:lnSpc>
                <a:spcPts val="4800"/>
              </a:lnSpc>
            </a:pPr>
            <a:endParaRPr lang="en-US" sz="1600" b="1" dirty="0"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ts val="4800"/>
              </a:lnSpc>
            </a:pPr>
            <a:r>
              <a:rPr lang="en-US" sz="1200" dirty="0" smtClean="0">
                <a:latin typeface="Roboto" charset="0"/>
                <a:ea typeface="Roboto" charset="0"/>
                <a:cs typeface="Roboto" charset="0"/>
              </a:rPr>
              <a:t>Standard copy </a:t>
            </a:r>
            <a:r>
              <a:rPr lang="mr-IN" sz="1200" dirty="0" smtClean="0"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200" dirty="0" smtClean="0">
                <a:latin typeface="Roboto" charset="0"/>
                <a:ea typeface="Roboto" charset="0"/>
                <a:cs typeface="Roboto" charset="0"/>
              </a:rPr>
              <a:t> 12 Point </a:t>
            </a:r>
            <a:r>
              <a:rPr lang="en-US" sz="1200" dirty="0" err="1" smtClean="0">
                <a:latin typeface="Roboto" charset="0"/>
                <a:ea typeface="Roboto" charset="0"/>
                <a:cs typeface="Roboto" charset="0"/>
              </a:rPr>
              <a:t>Roboto</a:t>
            </a:r>
            <a:r>
              <a:rPr lang="en-US" sz="1200" dirty="0" smtClean="0">
                <a:latin typeface="Roboto" charset="0"/>
                <a:ea typeface="Roboto" charset="0"/>
                <a:cs typeface="Roboto" charset="0"/>
              </a:rPr>
              <a:t> Regular </a:t>
            </a:r>
          </a:p>
          <a:p>
            <a:pPr>
              <a:lnSpc>
                <a:spcPts val="4800"/>
              </a:lnSpc>
            </a:pPr>
            <a:endParaRPr lang="en-US" sz="2400" dirty="0" smtClean="0">
              <a:latin typeface="VTKS EMBROIDERY" charset="0"/>
              <a:ea typeface="VTKS EMBROIDERY" charset="0"/>
              <a:cs typeface="VTKS EMBROIDERY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66875" y="2428875"/>
            <a:ext cx="10525125" cy="3657600"/>
            <a:chOff x="1666875" y="2495550"/>
            <a:chExt cx="10525125" cy="36576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666875" y="2495550"/>
              <a:ext cx="10525125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66875" y="3714750"/>
              <a:ext cx="10525125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666875" y="4933950"/>
              <a:ext cx="10525125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666875" y="6153150"/>
              <a:ext cx="10525125" cy="0"/>
            </a:xfrm>
            <a:prstGeom prst="line">
              <a:avLst/>
            </a:prstGeom>
            <a:ln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666875" y="2543175"/>
            <a:ext cx="2845698" cy="295275"/>
            <a:chOff x="1666875" y="2543175"/>
            <a:chExt cx="2845698" cy="295275"/>
          </a:xfrm>
        </p:grpSpPr>
        <p:sp>
          <p:nvSpPr>
            <p:cNvPr id="11" name="Oval 10"/>
            <p:cNvSpPr/>
            <p:nvPr/>
          </p:nvSpPr>
          <p:spPr>
            <a:xfrm>
              <a:off x="1666875" y="2543175"/>
              <a:ext cx="295275" cy="295275"/>
            </a:xfrm>
            <a:prstGeom prst="ellipse">
              <a:avLst/>
            </a:prstGeom>
            <a:solidFill>
              <a:srgbClr val="EB5A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304480" y="2543175"/>
              <a:ext cx="295275" cy="295275"/>
            </a:xfrm>
            <a:prstGeom prst="ellipse">
              <a:avLst/>
            </a:prstGeom>
            <a:solidFill>
              <a:srgbClr val="FF96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942086" y="2543175"/>
              <a:ext cx="295275" cy="295275"/>
            </a:xfrm>
            <a:prstGeom prst="ellipse">
              <a:avLst/>
            </a:prstGeom>
            <a:solidFill>
              <a:srgbClr val="01C3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579692" y="2543175"/>
              <a:ext cx="295275" cy="295275"/>
            </a:xfrm>
            <a:prstGeom prst="ellipse">
              <a:avLst/>
            </a:prstGeom>
            <a:solidFill>
              <a:srgbClr val="0B24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217298" y="2543175"/>
              <a:ext cx="295275" cy="295275"/>
            </a:xfrm>
            <a:prstGeom prst="ellipse">
              <a:avLst/>
            </a:prstGeom>
            <a:solidFill>
              <a:srgbClr val="9999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66875" y="3749558"/>
            <a:ext cx="2208092" cy="295275"/>
            <a:chOff x="1666875" y="3749558"/>
            <a:chExt cx="2208092" cy="295275"/>
          </a:xfrm>
        </p:grpSpPr>
        <p:sp>
          <p:nvSpPr>
            <p:cNvPr id="25" name="Oval 24"/>
            <p:cNvSpPr/>
            <p:nvPr/>
          </p:nvSpPr>
          <p:spPr>
            <a:xfrm>
              <a:off x="1666875" y="3749558"/>
              <a:ext cx="295275" cy="295275"/>
            </a:xfrm>
            <a:prstGeom prst="ellipse">
              <a:avLst/>
            </a:prstGeom>
            <a:solidFill>
              <a:srgbClr val="EB5A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304480" y="3749558"/>
              <a:ext cx="295275" cy="295275"/>
            </a:xfrm>
            <a:prstGeom prst="ellipse">
              <a:avLst/>
            </a:prstGeom>
            <a:solidFill>
              <a:srgbClr val="FF960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942086" y="3749558"/>
              <a:ext cx="295275" cy="295275"/>
            </a:xfrm>
            <a:prstGeom prst="ellipse">
              <a:avLst/>
            </a:prstGeom>
            <a:solidFill>
              <a:srgbClr val="01C3C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579692" y="3749558"/>
              <a:ext cx="295275" cy="295275"/>
            </a:xfrm>
            <a:prstGeom prst="ellipse">
              <a:avLst/>
            </a:prstGeom>
            <a:solidFill>
              <a:srgbClr val="9999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6875" y="4972061"/>
            <a:ext cx="1570486" cy="314613"/>
            <a:chOff x="1666875" y="4972061"/>
            <a:chExt cx="1570486" cy="314613"/>
          </a:xfrm>
        </p:grpSpPr>
        <p:sp>
          <p:nvSpPr>
            <p:cNvPr id="30" name="Oval 29"/>
            <p:cNvSpPr/>
            <p:nvPr/>
          </p:nvSpPr>
          <p:spPr>
            <a:xfrm>
              <a:off x="1666875" y="4972061"/>
              <a:ext cx="295275" cy="295275"/>
            </a:xfrm>
            <a:prstGeom prst="ellipse">
              <a:avLst/>
            </a:prstGeom>
            <a:solidFill>
              <a:srgbClr val="EB5A9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304479" y="4972061"/>
              <a:ext cx="295275" cy="295275"/>
            </a:xfrm>
            <a:prstGeom prst="ellipse">
              <a:avLst/>
            </a:prstGeom>
            <a:solidFill>
              <a:srgbClr val="0B245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2942086" y="4991399"/>
              <a:ext cx="295275" cy="295275"/>
            </a:xfrm>
            <a:prstGeom prst="ellipse">
              <a:avLst/>
            </a:prstGeom>
            <a:solidFill>
              <a:srgbClr val="9999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66875" y="6168908"/>
            <a:ext cx="932879" cy="295275"/>
            <a:chOff x="1666875" y="6168908"/>
            <a:chExt cx="932879" cy="295275"/>
          </a:xfrm>
        </p:grpSpPr>
        <p:sp>
          <p:nvSpPr>
            <p:cNvPr id="36" name="Oval 35"/>
            <p:cNvSpPr/>
            <p:nvPr/>
          </p:nvSpPr>
          <p:spPr>
            <a:xfrm>
              <a:off x="1666875" y="6168908"/>
              <a:ext cx="295275" cy="2952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2304479" y="6168908"/>
              <a:ext cx="295275" cy="295275"/>
            </a:xfrm>
            <a:prstGeom prst="ellipse">
              <a:avLst/>
            </a:prstGeom>
            <a:solidFill>
              <a:srgbClr val="9999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34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7171"/>
            <a:ext cx="12214320" cy="18321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618609" y="5738917"/>
            <a:ext cx="2862847" cy="735777"/>
            <a:chOff x="4618609" y="5738917"/>
            <a:chExt cx="2862847" cy="735777"/>
          </a:xfrm>
          <a:effectLst/>
        </p:grpSpPr>
        <p:sp>
          <p:nvSpPr>
            <p:cNvPr id="34" name="TextBox 33"/>
            <p:cNvSpPr txBox="1"/>
            <p:nvPr/>
          </p:nvSpPr>
          <p:spPr>
            <a:xfrm>
              <a:off x="6237051" y="5822041"/>
              <a:ext cx="12444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 smtClean="0">
                  <a:solidFill>
                    <a:srgbClr val="FE9A07"/>
                  </a:solidFill>
                  <a:latin typeface="Futura" charset="0"/>
                  <a:ea typeface="Futura" charset="0"/>
                  <a:cs typeface="Futura" charset="0"/>
                </a:rPr>
                <a:t>2018</a:t>
              </a:r>
              <a:endParaRPr lang="en-US" sz="3200" b="1" dirty="0">
                <a:solidFill>
                  <a:srgbClr val="FE9A07"/>
                </a:solidFill>
                <a:latin typeface="Futura" charset="0"/>
                <a:ea typeface="Futura" charset="0"/>
                <a:cs typeface="Futura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18609" y="5954455"/>
              <a:ext cx="1468155" cy="3231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 smtClean="0">
                  <a:solidFill>
                    <a:srgbClr val="FE9A07"/>
                  </a:solidFill>
                  <a:latin typeface="Futura Medium" charset="0"/>
                  <a:ea typeface="Futura Medium" charset="0"/>
                  <a:cs typeface="Futura Medium" charset="0"/>
                </a:rPr>
                <a:t>STYLE GUIDE</a:t>
              </a:r>
              <a:endParaRPr lang="en-US" sz="1500" dirty="0">
                <a:solidFill>
                  <a:srgbClr val="FE9A07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69887" y="5738917"/>
              <a:ext cx="9144" cy="735777"/>
            </a:xfrm>
            <a:prstGeom prst="rect">
              <a:avLst/>
            </a:prstGeom>
            <a:solidFill>
              <a:srgbClr val="FE9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E9A07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56" y="2371723"/>
            <a:ext cx="3740150" cy="1543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1348985" y="229053"/>
            <a:ext cx="436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dist="50800" dir="5400000" algn="ctr" rotWithShape="0">
                    <a:schemeClr val="tx1">
                      <a:alpha val="1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2000" dirty="0" smtClean="0">
                <a:solidFill>
                  <a:schemeClr val="bg1"/>
                </a:solidFill>
                <a:effectLst>
                  <a:outerShdw dist="50800" dir="5400000" algn="ctr" rotWithShape="0">
                    <a:schemeClr val="tx1">
                      <a:alpha val="10000"/>
                    </a:schemeClr>
                  </a:outerShdw>
                </a:effectLst>
                <a:latin typeface="Futura" charset="0"/>
                <a:ea typeface="Futura" charset="0"/>
                <a:cs typeface="Futura" charset="0"/>
              </a:rPr>
              <a:t>SUNSHINE</a:t>
            </a:r>
            <a:r>
              <a:rPr lang="en-US" sz="2000" dirty="0" smtClean="0">
                <a:solidFill>
                  <a:schemeClr val="bg1"/>
                </a:solidFill>
                <a:effectLst>
                  <a:outerShdw dist="50800" dir="5400000" algn="ctr" rotWithShape="0">
                    <a:schemeClr val="tx1">
                      <a:alpha val="10000"/>
                    </a:schemeClr>
                  </a:outerShdw>
                </a:effectLst>
                <a:latin typeface="Futura Medium" charset="0"/>
                <a:ea typeface="Futura Medium" charset="0"/>
                <a:cs typeface="Futura Medium" charset="0"/>
              </a:rPr>
              <a:t> DESIGNS</a:t>
            </a:r>
            <a:endParaRPr lang="en-US" sz="2000" dirty="0">
              <a:solidFill>
                <a:schemeClr val="bg1"/>
              </a:solidFill>
              <a:effectLst>
                <a:outerShdw dist="50800" dir="5400000" algn="ctr" rotWithShape="0">
                  <a:schemeClr val="tx1">
                    <a:alpha val="10000"/>
                  </a:schemeClr>
                </a:outerShdw>
              </a:effectLst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1" name="Rectangle 40"/>
          <p:cNvSpPr/>
          <p:nvPr/>
        </p:nvSpPr>
        <p:spPr>
          <a:xfrm flipV="1">
            <a:off x="1440873" y="612964"/>
            <a:ext cx="10751127" cy="9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15" y="116512"/>
            <a:ext cx="1066800" cy="863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97968" y="1834528"/>
            <a:ext cx="176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600" dirty="0" smtClean="0">
                <a:solidFill>
                  <a:schemeClr val="bg1"/>
                </a:solidFill>
              </a:rPr>
              <a:t>THANK YOU</a:t>
            </a:r>
            <a:endParaRPr lang="en-US" sz="14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9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E54A93"/>
                  </a:solidFill>
                  <a:latin typeface="Futura Medium" charset="0"/>
                  <a:ea typeface="Futura Medium" charset="0"/>
                  <a:cs typeface="Futura Medium" charset="0"/>
                </a:rPr>
                <a:t>BRANDING</a:t>
              </a:r>
              <a:endParaRPr lang="en-US" dirty="0">
                <a:solidFill>
                  <a:srgbClr val="E54A9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85726" y="1977533"/>
            <a:ext cx="11626874" cy="4626467"/>
          </a:xfrm>
          <a:prstGeom prst="roundRect">
            <a:avLst>
              <a:gd name="adj" fmla="val 4462"/>
            </a:avLst>
          </a:prstGeom>
          <a:solidFill>
            <a:schemeClr val="bg1">
              <a:alpha val="60000"/>
            </a:schemeClr>
          </a:solidFill>
          <a:ln w="38100">
            <a:solidFill>
              <a:schemeClr val="accent1">
                <a:shade val="50000"/>
                <a:alpha val="2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6" y="2735016"/>
            <a:ext cx="4087648" cy="3365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0" y="3058160"/>
            <a:ext cx="1773801" cy="1439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76" y="3058160"/>
            <a:ext cx="1773801" cy="14395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93" y="3058160"/>
            <a:ext cx="1773801" cy="143958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1826" y="2221317"/>
            <a:ext cx="410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SLANTED MULTICOLOR LOGO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465361" y="4622800"/>
            <a:ext cx="5970033" cy="369332"/>
            <a:chOff x="5465361" y="4622800"/>
            <a:chExt cx="5970033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5465361" y="4622800"/>
              <a:ext cx="177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BLACK / #000000</a:t>
              </a:r>
            </a:p>
            <a:p>
              <a:pPr algn="ctr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TRANSPARENT PNG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3476" y="4622800"/>
              <a:ext cx="177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GRAY / #999999</a:t>
              </a:r>
            </a:p>
            <a:p>
              <a:pPr algn="ctr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TRANSPARENT PNG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61593" y="4622800"/>
              <a:ext cx="1773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WHITE / #FFFFFF</a:t>
              </a:r>
            </a:p>
            <a:p>
              <a:pPr algn="ctr"/>
              <a:r>
                <a:rPr lang="en-US" sz="9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utura Medium" charset="0"/>
                  <a:ea typeface="Futura Medium" charset="0"/>
                  <a:cs typeface="Futura Medium" charset="0"/>
                </a:rPr>
                <a:t>TRANSPARENT PNG</a:t>
              </a: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E54A93"/>
                  </a:solidFill>
                  <a:latin typeface="Futura Medium" charset="0"/>
                  <a:ea typeface="Futura Medium" charset="0"/>
                  <a:cs typeface="Futura Medium" charset="0"/>
                </a:rPr>
                <a:t>BRANDING</a:t>
              </a:r>
              <a:endParaRPr lang="en-US" dirty="0">
                <a:solidFill>
                  <a:srgbClr val="E54A9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85726" y="1977533"/>
            <a:ext cx="11626874" cy="4626467"/>
          </a:xfrm>
          <a:prstGeom prst="roundRect">
            <a:avLst>
              <a:gd name="adj" fmla="val 4462"/>
            </a:avLst>
          </a:prstGeom>
          <a:solidFill>
            <a:schemeClr val="bg1">
              <a:alpha val="60000"/>
            </a:schemeClr>
          </a:solidFill>
          <a:ln w="38100">
            <a:solidFill>
              <a:schemeClr val="accent1">
                <a:shade val="50000"/>
                <a:alpha val="2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6" y="2835275"/>
            <a:ext cx="4087648" cy="31649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0" y="3101251"/>
            <a:ext cx="1773801" cy="13533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76" y="3101251"/>
            <a:ext cx="1773801" cy="13533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93" y="3101251"/>
            <a:ext cx="1773801" cy="13533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1826" y="2221317"/>
            <a:ext cx="410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STRAIGHT MULTICOLOR LOGO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65360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BLACK / #000000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63476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GRAY / #999999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61593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WHITE / #FFFFFF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35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E54A93"/>
                  </a:solidFill>
                  <a:latin typeface="Futura Medium" charset="0"/>
                  <a:ea typeface="Futura Medium" charset="0"/>
                  <a:cs typeface="Futura Medium" charset="0"/>
                </a:rPr>
                <a:t>BRANDING</a:t>
              </a:r>
              <a:endParaRPr lang="en-US" dirty="0">
                <a:solidFill>
                  <a:srgbClr val="E54A9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85726" y="1977533"/>
            <a:ext cx="11626874" cy="4626467"/>
          </a:xfrm>
          <a:prstGeom prst="roundRect">
            <a:avLst>
              <a:gd name="adj" fmla="val 4462"/>
            </a:avLst>
          </a:prstGeom>
          <a:solidFill>
            <a:schemeClr val="bg1">
              <a:alpha val="60000"/>
            </a:schemeClr>
          </a:solidFill>
          <a:ln w="38100">
            <a:solidFill>
              <a:schemeClr val="accent1">
                <a:shade val="50000"/>
                <a:alpha val="2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6" y="2858651"/>
            <a:ext cx="4087648" cy="31182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0" y="3101386"/>
            <a:ext cx="1773801" cy="13531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76" y="3101386"/>
            <a:ext cx="1773801" cy="13531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93" y="3101386"/>
            <a:ext cx="1773801" cy="135312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1826" y="2221317"/>
            <a:ext cx="408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SLANTED MULTICOLOR UNFRAMED LOGO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65360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BLACK / #000000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63476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GRAY / #999999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61593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WHITE / #FFFFFF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2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E54A93"/>
                  </a:solidFill>
                  <a:latin typeface="Futura Medium" charset="0"/>
                  <a:ea typeface="Futura Medium" charset="0"/>
                  <a:cs typeface="Futura Medium" charset="0"/>
                </a:rPr>
                <a:t>BRANDING</a:t>
              </a:r>
              <a:endParaRPr lang="en-US" dirty="0">
                <a:solidFill>
                  <a:srgbClr val="E54A9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85726" y="1977533"/>
            <a:ext cx="11626874" cy="4626467"/>
          </a:xfrm>
          <a:prstGeom prst="roundRect">
            <a:avLst>
              <a:gd name="adj" fmla="val 4462"/>
            </a:avLst>
          </a:prstGeom>
          <a:solidFill>
            <a:schemeClr val="bg1">
              <a:alpha val="60000"/>
            </a:schemeClr>
          </a:solidFill>
          <a:ln w="38100">
            <a:solidFill>
              <a:schemeClr val="accent1">
                <a:shade val="50000"/>
                <a:alpha val="2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6" y="2865834"/>
            <a:ext cx="4087648" cy="31038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60" y="3104503"/>
            <a:ext cx="1773801" cy="13468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76" y="3104503"/>
            <a:ext cx="1773801" cy="13468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593" y="3104503"/>
            <a:ext cx="1773801" cy="134689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1826" y="2221317"/>
            <a:ext cx="4087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STRAIGHT MULTICOLOR UNFRAMED LOGO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65360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BLACK / #000000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63476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GRAY / #999999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61593" y="4622800"/>
            <a:ext cx="17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WHITE / #FFFFFF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utura Medium" charset="0"/>
                <a:ea typeface="Futura Medium" charset="0"/>
                <a:cs typeface="Futura Medium" charset="0"/>
              </a:rPr>
              <a:t>TRANSPARENT PNG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60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3049048" cy="6858000"/>
          </a:xfrm>
          <a:prstGeom prst="rect">
            <a:avLst/>
          </a:prstGeom>
          <a:solidFill>
            <a:srgbClr val="FF9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6589" y="0"/>
            <a:ext cx="3049048" cy="6858000"/>
          </a:xfrm>
          <a:prstGeom prst="rect">
            <a:avLst/>
          </a:prstGeom>
          <a:solidFill>
            <a:srgbClr val="EB5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3179" y="0"/>
            <a:ext cx="3049048" cy="6858000"/>
          </a:xfrm>
          <a:prstGeom prst="rect">
            <a:avLst/>
          </a:prstGeom>
          <a:solidFill>
            <a:srgbClr val="00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44000" y="0"/>
            <a:ext cx="3049048" cy="6858000"/>
          </a:xfrm>
          <a:prstGeom prst="rect">
            <a:avLst/>
          </a:prstGeom>
          <a:solidFill>
            <a:srgbClr val="FDD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00C3C3"/>
                  </a:solidFill>
                  <a:latin typeface="Futura Medium" charset="0"/>
                  <a:ea typeface="Futura Medium" charset="0"/>
                  <a:cs typeface="Futura Medium" charset="0"/>
                </a:rPr>
                <a:t>COLOR</a:t>
              </a:r>
              <a:endParaRPr lang="en-US" dirty="0">
                <a:solidFill>
                  <a:srgbClr val="00C3C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70" y="3228975"/>
            <a:ext cx="400050" cy="4000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8" y="3228975"/>
            <a:ext cx="400050" cy="4000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06" y="3228975"/>
            <a:ext cx="400050" cy="400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51" y="3228975"/>
            <a:ext cx="400050" cy="400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9701" y="1905000"/>
            <a:ext cx="11912600" cy="2527875"/>
            <a:chOff x="139701" y="1905000"/>
            <a:chExt cx="11912600" cy="2527875"/>
          </a:xfrm>
        </p:grpSpPr>
        <p:sp>
          <p:nvSpPr>
            <p:cNvPr id="10" name="TextBox 9"/>
            <p:cNvSpPr txBox="1"/>
            <p:nvPr/>
          </p:nvSpPr>
          <p:spPr>
            <a:xfrm>
              <a:off x="139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WEST SIDE</a:t>
              </a:r>
            </a:p>
            <a:p>
              <a:pPr algn="ctr"/>
              <a:r>
                <a:rPr lang="uk-UA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uk-UA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FF8B0F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87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RASPBERRY PINK</a:t>
              </a:r>
            </a:p>
            <a:p>
              <a:pPr algn="ctr"/>
              <a:r>
                <a:rPr lang="uk-UA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#E84F90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230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TIFFANY BLUE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en-US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00BBBB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83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MIKADO YELLOW</a:t>
              </a:r>
            </a:p>
            <a:p>
              <a:pPr algn="ctr"/>
              <a:r>
                <a:rPr lang="de-DE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de-DE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FDCA10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9701" y="1905000"/>
              <a:ext cx="276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PRIMARY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1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3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3049048" cy="6858000"/>
          </a:xfrm>
          <a:prstGeom prst="rect">
            <a:avLst/>
          </a:prstGeom>
          <a:solidFill>
            <a:srgbClr val="FF9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6589" y="0"/>
            <a:ext cx="3049048" cy="6858000"/>
          </a:xfrm>
          <a:prstGeom prst="rect">
            <a:avLst/>
          </a:prstGeom>
          <a:solidFill>
            <a:srgbClr val="EB5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93179" y="0"/>
            <a:ext cx="3049048" cy="6858000"/>
          </a:xfrm>
          <a:prstGeom prst="rect">
            <a:avLst/>
          </a:prstGeom>
          <a:solidFill>
            <a:srgbClr val="00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142952" y="0"/>
            <a:ext cx="3049048" cy="6858000"/>
          </a:xfrm>
          <a:prstGeom prst="rect">
            <a:avLst/>
          </a:prstGeom>
          <a:solidFill>
            <a:srgbClr val="FDD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3049048" cy="6858000"/>
          </a:xfrm>
          <a:prstGeom prst="rect">
            <a:avLst/>
          </a:prstGeom>
          <a:solidFill>
            <a:srgbClr val="FA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2306" y="0"/>
            <a:ext cx="3049048" cy="6858000"/>
          </a:xfrm>
          <a:prstGeom prst="rect">
            <a:avLst/>
          </a:prstGeom>
          <a:solidFill>
            <a:srgbClr val="D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88896" y="0"/>
            <a:ext cx="3049048" cy="6858000"/>
          </a:xfrm>
          <a:prstGeom prst="rect">
            <a:avLst/>
          </a:prstGeom>
          <a:solidFill>
            <a:srgbClr val="BEE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133367" y="0"/>
            <a:ext cx="3049048" cy="6858000"/>
          </a:xfrm>
          <a:prstGeom prst="rect">
            <a:avLst/>
          </a:prstGeom>
          <a:solidFill>
            <a:srgbClr val="FEE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00C3C3"/>
                  </a:solidFill>
                  <a:latin typeface="Futura Medium" charset="0"/>
                  <a:ea typeface="Futura Medium" charset="0"/>
                  <a:cs typeface="Futura Medium" charset="0"/>
                </a:rPr>
                <a:t>COLOR</a:t>
              </a:r>
              <a:endParaRPr lang="en-US" dirty="0">
                <a:solidFill>
                  <a:srgbClr val="00C3C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70" y="3228975"/>
            <a:ext cx="400050" cy="400050"/>
          </a:xfrm>
          <a:prstGeom prst="rect">
            <a:avLst/>
          </a:prstGeom>
          <a:noFill/>
          <a:effectLst/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8" y="3228975"/>
            <a:ext cx="400050" cy="4000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06" y="3228975"/>
            <a:ext cx="400050" cy="400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51" y="3228975"/>
            <a:ext cx="400050" cy="400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9701" y="1905000"/>
            <a:ext cx="11912600" cy="2527875"/>
            <a:chOff x="139701" y="1905000"/>
            <a:chExt cx="11912600" cy="2527875"/>
          </a:xfrm>
        </p:grpSpPr>
        <p:sp>
          <p:nvSpPr>
            <p:cNvPr id="10" name="TextBox 9"/>
            <p:cNvSpPr txBox="1"/>
            <p:nvPr/>
          </p:nvSpPr>
          <p:spPr>
            <a:xfrm>
              <a:off x="139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CAROUSEL PINK</a:t>
              </a:r>
            </a:p>
            <a:p>
              <a:pPr algn="ctr"/>
              <a:r>
                <a:rPr lang="uk-UA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F9DFEB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87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HAWKES BLUE</a:t>
              </a:r>
            </a:p>
            <a:p>
              <a:pPr algn="ctr"/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en-US" sz="1600" dirty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DAEAFF</a:t>
              </a:r>
              <a:endParaRPr lang="en-US" sz="16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230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MADANG</a:t>
              </a:r>
            </a:p>
            <a:p>
              <a:pPr algn="ctr"/>
              <a:r>
                <a:rPr lang="en-US" sz="1600" dirty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#B6EBA7</a:t>
              </a:r>
              <a:endParaRPr lang="en-US" sz="16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83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BISQUE</a:t>
              </a:r>
            </a:p>
            <a:p>
              <a:pPr algn="ctr"/>
              <a:r>
                <a:rPr lang="de-DE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de-DE" sz="1600" dirty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FEE6C3</a:t>
              </a:r>
              <a:endParaRPr lang="en-US" sz="16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9701" y="1905000"/>
              <a:ext cx="276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999999"/>
                  </a:solidFill>
                  <a:latin typeface="Futura Medium" charset="0"/>
                  <a:ea typeface="Futura Medium" charset="0"/>
                  <a:cs typeface="Futura Medium" charset="0"/>
                </a:rPr>
                <a:t>SECONDARY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7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3049048" cy="6858000"/>
          </a:xfrm>
          <a:prstGeom prst="rect">
            <a:avLst/>
          </a:prstGeom>
          <a:solidFill>
            <a:srgbClr val="FAE3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2306" y="0"/>
            <a:ext cx="3049048" cy="6858000"/>
          </a:xfrm>
          <a:prstGeom prst="rect">
            <a:avLst/>
          </a:prstGeom>
          <a:solidFill>
            <a:srgbClr val="DF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088896" y="0"/>
            <a:ext cx="3049048" cy="6858000"/>
          </a:xfrm>
          <a:prstGeom prst="rect">
            <a:avLst/>
          </a:prstGeom>
          <a:solidFill>
            <a:srgbClr val="BEE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133367" y="0"/>
            <a:ext cx="3049048" cy="6858000"/>
          </a:xfrm>
          <a:prstGeom prst="rect">
            <a:avLst/>
          </a:prstGeom>
          <a:solidFill>
            <a:srgbClr val="FEE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-1048" y="0"/>
            <a:ext cx="3049048" cy="6858000"/>
          </a:xfrm>
          <a:prstGeom prst="rect">
            <a:avLst/>
          </a:prstGeom>
          <a:solidFill>
            <a:srgbClr val="065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41258" y="0"/>
            <a:ext cx="3049048" cy="6858000"/>
          </a:xfrm>
          <a:prstGeom prst="rect">
            <a:avLst/>
          </a:prstGeom>
          <a:solidFill>
            <a:srgbClr val="8EC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87848" y="0"/>
            <a:ext cx="3049048" cy="6858000"/>
          </a:xfrm>
          <a:prstGeom prst="rect">
            <a:avLst/>
          </a:prstGeom>
          <a:solidFill>
            <a:srgbClr val="BB6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32319" y="0"/>
            <a:ext cx="3082830" cy="6858000"/>
          </a:xfrm>
          <a:prstGeom prst="rect">
            <a:avLst/>
          </a:prstGeom>
          <a:solidFill>
            <a:srgbClr val="0B2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00C3C3"/>
                  </a:solidFill>
                  <a:latin typeface="Futura Medium" charset="0"/>
                  <a:ea typeface="Futura Medium" charset="0"/>
                  <a:cs typeface="Futura Medium" charset="0"/>
                </a:rPr>
                <a:t>COLOR</a:t>
              </a:r>
              <a:endParaRPr lang="en-US" dirty="0">
                <a:solidFill>
                  <a:srgbClr val="00C3C3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70" y="3228975"/>
            <a:ext cx="400050" cy="400050"/>
          </a:xfrm>
          <a:prstGeom prst="rect">
            <a:avLst/>
          </a:prstGeom>
          <a:noFill/>
          <a:effectLst/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88" y="3228975"/>
            <a:ext cx="400050" cy="4000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906" y="3228975"/>
            <a:ext cx="400050" cy="4000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51" y="3228975"/>
            <a:ext cx="400050" cy="4000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9701" y="1905000"/>
            <a:ext cx="11912600" cy="2527875"/>
            <a:chOff x="139701" y="1905000"/>
            <a:chExt cx="11912600" cy="2527875"/>
          </a:xfrm>
        </p:grpSpPr>
        <p:sp>
          <p:nvSpPr>
            <p:cNvPr id="10" name="TextBox 9"/>
            <p:cNvSpPr txBox="1"/>
            <p:nvPr/>
          </p:nvSpPr>
          <p:spPr>
            <a:xfrm>
              <a:off x="139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SHERPA BLUE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  <a:p>
              <a:pPr algn="ctr"/>
              <a:r>
                <a:rPr lang="uk-UA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</a:t>
              </a:r>
              <a:r>
                <a:rPr lang="uk-UA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075151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87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JORDY BLUE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  <a:p>
              <a:pPr algn="ctr"/>
              <a:r>
                <a:rPr lang="de-DE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#83B9FD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230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FIERY ORANGE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  <a:p>
              <a:pPr algn="ctr"/>
              <a:r>
                <a:rPr lang="uk-UA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#B35810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83701" y="3848100"/>
              <a:ext cx="2768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BLUE ZODIAC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  <a:p>
              <a:pPr algn="ctr"/>
              <a:r>
                <a:rPr lang="uk-UA" sz="1600" dirty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#0D214B</a:t>
              </a:r>
              <a:endParaRPr lang="en-US" sz="16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9701" y="1905000"/>
              <a:ext cx="2768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Futura Medium" charset="0"/>
                  <a:ea typeface="Futura Medium" charset="0"/>
                  <a:cs typeface="Futura Medium" charset="0"/>
                </a:rPr>
                <a:t>TERTIARY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875" y="278066"/>
            <a:ext cx="1685025" cy="425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BELLA </a:t>
            </a:r>
            <a:r>
              <a:rPr lang="en-US" sz="1200" dirty="0" smtClean="0">
                <a:solidFill>
                  <a:srgbClr val="999999"/>
                </a:solidFill>
                <a:latin typeface="Futura" charset="0"/>
                <a:ea typeface="Futura" charset="0"/>
                <a:cs typeface="Futura" charset="0"/>
              </a:rPr>
              <a:t>SUNSHINE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>
              <a:lnSpc>
                <a:spcPts val="1280"/>
              </a:lnSpc>
            </a:pPr>
            <a:r>
              <a:rPr lang="en-US" sz="1200" dirty="0" smtClean="0">
                <a:solidFill>
                  <a:srgbClr val="999999"/>
                </a:solidFill>
                <a:latin typeface="Futura Medium" charset="0"/>
                <a:ea typeface="Futura Medium" charset="0"/>
                <a:cs typeface="Futura Medium" charset="0"/>
              </a:rPr>
              <a:t>DESIGNS</a:t>
            </a:r>
            <a:endParaRPr lang="en-US" sz="1200" dirty="0">
              <a:solidFill>
                <a:srgbClr val="999999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6" y="257616"/>
            <a:ext cx="635000" cy="5207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505450" y="163766"/>
            <a:ext cx="4489450" cy="1181100"/>
            <a:chOff x="5505450" y="163766"/>
            <a:chExt cx="4489450" cy="118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450" y="163766"/>
              <a:ext cx="1181100" cy="11811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686550" y="632667"/>
              <a:ext cx="3308350" cy="272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dirty="0" smtClean="0">
                  <a:solidFill>
                    <a:srgbClr val="FF8B10"/>
                  </a:solidFill>
                  <a:latin typeface="Futura Medium" charset="0"/>
                  <a:ea typeface="Futura Medium" charset="0"/>
                  <a:cs typeface="Futura Medium" charset="0"/>
                </a:rPr>
                <a:t>FONTS</a:t>
              </a:r>
              <a:endParaRPr lang="en-US" dirty="0">
                <a:solidFill>
                  <a:srgbClr val="FF8B10"/>
                </a:solidFill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57700" y="1954002"/>
            <a:ext cx="6800850" cy="627929"/>
            <a:chOff x="4457700" y="1954002"/>
            <a:chExt cx="6800850" cy="627929"/>
          </a:xfrm>
        </p:grpSpPr>
        <p:sp>
          <p:nvSpPr>
            <p:cNvPr id="4" name="TextBox 3"/>
            <p:cNvSpPr txBox="1"/>
            <p:nvPr/>
          </p:nvSpPr>
          <p:spPr>
            <a:xfrm>
              <a:off x="5124450" y="1954002"/>
              <a:ext cx="6134100" cy="627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dirty="0" smtClean="0">
                  <a:latin typeface="Futura Medium" charset="0"/>
                  <a:ea typeface="Futura Medium" charset="0"/>
                  <a:cs typeface="Futura Medium" charset="0"/>
                </a:rPr>
                <a:t>FUTURA MEDIUM</a:t>
              </a:r>
              <a:endParaRPr lang="en-US" sz="2400" dirty="0">
                <a:latin typeface="Futura Medium" charset="0"/>
                <a:ea typeface="Futura Medium" charset="0"/>
                <a:cs typeface="Futura Medium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2143781"/>
              <a:ext cx="409575" cy="409575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57700" y="2585149"/>
            <a:ext cx="6800850" cy="634854"/>
            <a:chOff x="4457700" y="2585149"/>
            <a:chExt cx="6800850" cy="634854"/>
          </a:xfrm>
        </p:grpSpPr>
        <p:sp>
          <p:nvSpPr>
            <p:cNvPr id="11" name="TextBox 10"/>
            <p:cNvSpPr txBox="1"/>
            <p:nvPr/>
          </p:nvSpPr>
          <p:spPr>
            <a:xfrm>
              <a:off x="5124450" y="2585149"/>
              <a:ext cx="6134100" cy="63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b="1" dirty="0" smtClean="0">
                  <a:latin typeface="Futura" charset="0"/>
                  <a:ea typeface="Futura" charset="0"/>
                  <a:cs typeface="Futura" charset="0"/>
                </a:rPr>
                <a:t>FUTURA BOLD</a:t>
              </a:r>
              <a:endParaRPr lang="en-US" sz="2400" dirty="0" smtClean="0">
                <a:latin typeface="VTKS EMBROIDERY" charset="0"/>
                <a:ea typeface="VTKS EMBROIDERY" charset="0"/>
                <a:cs typeface="VTKS EMBROIDERY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2782041"/>
              <a:ext cx="409575" cy="409575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57700" y="3210478"/>
            <a:ext cx="6800850" cy="634854"/>
            <a:chOff x="4457700" y="3210478"/>
            <a:chExt cx="6800850" cy="634854"/>
          </a:xfrm>
        </p:grpSpPr>
        <p:sp>
          <p:nvSpPr>
            <p:cNvPr id="12" name="TextBox 11"/>
            <p:cNvSpPr txBox="1"/>
            <p:nvPr/>
          </p:nvSpPr>
          <p:spPr>
            <a:xfrm>
              <a:off x="5124450" y="3210478"/>
              <a:ext cx="6134100" cy="63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dirty="0">
                  <a:latin typeface="Roboto" charset="0"/>
                  <a:ea typeface="Roboto" charset="0"/>
                  <a:cs typeface="Roboto" charset="0"/>
                </a:rPr>
                <a:t>ROBOTO REGULAR</a:t>
              </a:r>
              <a:endParaRPr lang="en-US" sz="2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3420301"/>
              <a:ext cx="409575" cy="40957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457700" y="3857916"/>
            <a:ext cx="6800850" cy="634854"/>
            <a:chOff x="4457700" y="3857916"/>
            <a:chExt cx="6800850" cy="634854"/>
          </a:xfrm>
        </p:grpSpPr>
        <p:sp>
          <p:nvSpPr>
            <p:cNvPr id="13" name="TextBox 12"/>
            <p:cNvSpPr txBox="1"/>
            <p:nvPr/>
          </p:nvSpPr>
          <p:spPr>
            <a:xfrm>
              <a:off x="5124450" y="3857916"/>
              <a:ext cx="6134100" cy="63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b="1" dirty="0">
                  <a:latin typeface="Roboto" charset="0"/>
                  <a:ea typeface="Roboto" charset="0"/>
                  <a:cs typeface="Roboto" charset="0"/>
                </a:rPr>
                <a:t>ROBOTO BOLD</a:t>
              </a:r>
              <a:endParaRPr lang="en-US" sz="2400" b="1"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4058561"/>
              <a:ext cx="409575" cy="409575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4457700" y="4459733"/>
            <a:ext cx="6800850" cy="707886"/>
            <a:chOff x="4457700" y="4459733"/>
            <a:chExt cx="6800850" cy="707886"/>
          </a:xfrm>
        </p:grpSpPr>
        <p:sp>
          <p:nvSpPr>
            <p:cNvPr id="15" name="TextBox 14"/>
            <p:cNvSpPr txBox="1"/>
            <p:nvPr/>
          </p:nvSpPr>
          <p:spPr>
            <a:xfrm>
              <a:off x="5124450" y="4459733"/>
              <a:ext cx="6134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dirty="0">
                  <a:latin typeface="Al Fresco" charset="0"/>
                  <a:ea typeface="Al Fresco" charset="0"/>
                  <a:cs typeface="Al Fresco" charset="0"/>
                </a:rPr>
                <a:t>Al Fresco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4696821"/>
              <a:ext cx="409575" cy="40957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457700" y="5111546"/>
            <a:ext cx="6800850" cy="634854"/>
            <a:chOff x="4457700" y="5111546"/>
            <a:chExt cx="6800850" cy="634854"/>
          </a:xfrm>
        </p:grpSpPr>
        <p:sp>
          <p:nvSpPr>
            <p:cNvPr id="17" name="TextBox 16"/>
            <p:cNvSpPr txBox="1"/>
            <p:nvPr/>
          </p:nvSpPr>
          <p:spPr>
            <a:xfrm>
              <a:off x="5124450" y="5111546"/>
              <a:ext cx="6134100" cy="63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dirty="0">
                  <a:latin typeface="Quicksand Dash" charset="0"/>
                  <a:ea typeface="Quicksand Dash" charset="0"/>
                  <a:cs typeface="Quicksand Dash" charset="0"/>
                </a:rPr>
                <a:t>QUICKSAND DASH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5335081"/>
              <a:ext cx="409575" cy="40957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457700" y="5784500"/>
            <a:ext cx="6800850" cy="634854"/>
            <a:chOff x="4457700" y="5784500"/>
            <a:chExt cx="6800850" cy="634854"/>
          </a:xfrm>
        </p:grpSpPr>
        <p:sp>
          <p:nvSpPr>
            <p:cNvPr id="18" name="TextBox 17"/>
            <p:cNvSpPr txBox="1"/>
            <p:nvPr/>
          </p:nvSpPr>
          <p:spPr>
            <a:xfrm>
              <a:off x="5124450" y="5784500"/>
              <a:ext cx="6134100" cy="63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2400" dirty="0">
                  <a:latin typeface="VTKS EMBROIDERY" charset="0"/>
                  <a:ea typeface="VTKS EMBROIDERY" charset="0"/>
                  <a:cs typeface="VTKS EMBROIDERY" charset="0"/>
                </a:rPr>
                <a:t>VTKS EMBROIDERY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0" y="5973339"/>
              <a:ext cx="4095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234</Words>
  <Application>Microsoft Macintosh PowerPoint</Application>
  <PresentationFormat>Widescreen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Al Fresco</vt:lpstr>
      <vt:lpstr>Calibri</vt:lpstr>
      <vt:lpstr>Calibri Light</vt:lpstr>
      <vt:lpstr>Futura</vt:lpstr>
      <vt:lpstr>Futura Medium</vt:lpstr>
      <vt:lpstr>Quicksand Dash</vt:lpstr>
      <vt:lpstr>Roboto</vt:lpstr>
      <vt:lpstr>VTKS EMBROIDERY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Hector Torres</dc:creator>
  <cp:lastModifiedBy>Hector Torres</cp:lastModifiedBy>
  <cp:revision>105</cp:revision>
  <dcterms:created xsi:type="dcterms:W3CDTF">2017-12-03T01:57:02Z</dcterms:created>
  <dcterms:modified xsi:type="dcterms:W3CDTF">2017-12-04T16:20:15Z</dcterms:modified>
</cp:coreProperties>
</file>